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0464-F910-4DA0-8E4B-C48C508D3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1A891-219B-425C-B9F2-E7CD25F80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7EA93-54F7-46C8-BE48-964A83CA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10DCF-F397-4C11-B25A-FDD8FA2B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CDE7E-32AB-41AE-AFD9-D006979D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13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74CD8-D36C-415E-A80B-0F9275AA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342B9-D78D-4C2F-81A2-5C14230A7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18BB8-4C7D-49C1-B6B3-44A2B8DB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214B-E4EC-47A8-8924-3CB3A69E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12A2-94C0-4D0C-AD4F-133AE10C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875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2FC4E-8C64-45B8-A544-7F5B568AC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B3AA7-BF5D-408D-A595-A83AF92FC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2AB3C-6A07-41FB-B374-3DA0CDF7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222C8-14F2-47E4-B7DC-3C892E61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7C495-EF45-4F37-AB6E-32943555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072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693E-6AC8-4531-B877-3B4F7D70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2B040-7FB2-4D6D-885F-0ECD860E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5E175-1137-4EBA-9125-A830136F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62D4-4301-471D-9CEE-039086A3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D4B4-9E31-4D7A-B699-85DFD398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353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48A7-A168-4630-85A5-F6381A42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E8F76-1FA9-4EBF-B0F9-14056D39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31952-1110-450B-8808-77EF50F6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B72B9-3802-43B0-A6D0-7D0CA354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5E614-0111-4C92-9FB2-AC89CFA1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29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6CB0-352B-4564-8049-1DFF0689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4A4F-A4E1-4348-A570-33BD50F0D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6DFFF-37E9-40CD-AB13-C4EFC7529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9E4D8-316C-4D4A-87BC-FB15E8BB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68F2C-DCF8-41E3-958E-7C4E557F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8E125-E782-4AE3-9C42-78882FA3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691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8301-67C4-4784-9D43-D37D0D5D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B7085-0C3B-4B4E-94E1-9EBF14F64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4AE80-6533-47AB-B86A-F3C85AE3E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5D598-0F9A-40C2-80E3-15B06A58F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86CF2-D7B5-4BB6-9D7F-6B8C5B47C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C03AD3-1EEF-4070-8E6B-309AC1A6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9E999-38E4-4992-A235-0277DC7B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B472E-0FC4-401C-8C18-DAAA871C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8961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6568-A975-4FED-94FE-AA138B2E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EB190-00E2-4272-9559-E292DC3A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AE731-BA76-4A88-A82D-B62D131B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96C54-E9AA-4A74-BD4F-D40810B6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948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B1A15-5999-43C5-930C-925B6EC6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9CE6A-9DDB-4D55-893E-97A07FE5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93173-19F8-49B5-B245-6C98C773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59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F52B-DC7E-4E1C-A0F6-6CF9A638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349C2-0CB1-4A00-8E46-EA104ED7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90624-0784-4819-9DA8-7E6219CF4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1B1AD-EE34-4BA3-B87E-68041DA1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0D2D1-CC24-45DF-9DC2-D830E89C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0D11F-A309-4C37-B353-C6009146B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57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67BD-A467-4CCF-A25F-3B9E162C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2C623-AE8F-491E-96B0-507E273D5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3D893-2845-421A-92A3-775C266AC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8FF85-95E2-4A9B-8CC3-128807E1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888A4-A439-4F52-A9D5-B88C1CDA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981B1-7B5A-4F18-BD18-5AF0D978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977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2E3F5-17C2-4DF5-B04B-6FFCCEF8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83FAA-9B00-4992-B5FB-0D13EF479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C7783-68BC-4CBD-A8FA-A84C8F3FC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B817-E20E-4BDF-B57B-8DF85CDC4A2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B3BBF-19F0-4C36-B02D-41E2CFEBB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6E763-67D0-4954-B6FA-01A83C110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EB61-EA02-4C44-AEEC-8469A4E811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184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FCBB-3FFF-4E17-8F4F-3BEF7CCE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/>
          <a:lstStyle/>
          <a:p>
            <a:r>
              <a:rPr lang="en-US" dirty="0"/>
              <a:t>The four aspects of linguistic change</a:t>
            </a:r>
          </a:p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Lexical change 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-old-fashioned words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-archaic words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-obsolete words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-Different ways of forming new words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Affixation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Clipping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compounding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7178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05221-4284-4B70-B87F-1EDBF1FB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506"/>
            <a:ext cx="10515600" cy="565645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Semantic change </a:t>
            </a:r>
            <a:endParaRPr lang="en-US" sz="24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Semantic shift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Broadening of meaning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Narrowing of meaning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Morphological change and syntactic change: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analogy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phonological change</a:t>
            </a:r>
            <a:endParaRPr lang="ar-EG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Exercises</a:t>
            </a:r>
            <a:endParaRPr lang="ar-EG" sz="2000" b="1" dirty="0"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indent="0" rtl="1">
              <a:lnSpc>
                <a:spcPct val="107000"/>
              </a:lnSpc>
              <a:spcAft>
                <a:spcPts val="8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3808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ahmed hamouda</dc:creator>
  <cp:lastModifiedBy>ahmed hamouda</cp:lastModifiedBy>
  <cp:revision>4</cp:revision>
  <dcterms:created xsi:type="dcterms:W3CDTF">2020-10-20T12:18:21Z</dcterms:created>
  <dcterms:modified xsi:type="dcterms:W3CDTF">2020-12-30T10:27:30Z</dcterms:modified>
</cp:coreProperties>
</file>